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2" r:id="rId3"/>
    <p:sldId id="404" r:id="rId4"/>
    <p:sldId id="406" r:id="rId5"/>
    <p:sldId id="407" r:id="rId6"/>
    <p:sldId id="405" r:id="rId7"/>
    <p:sldId id="408" r:id="rId8"/>
    <p:sldId id="410" r:id="rId9"/>
    <p:sldId id="411" r:id="rId10"/>
    <p:sldId id="4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ft.ulaval.ca/~chaib/IFT-4102-7025/public_html/Fichiers/Machine_Learning_in_Actio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csu.edu/datamining/resources.html" TargetMode="External"/><Relationship Id="rId5" Type="http://schemas.openxmlformats.org/officeDocument/2006/relationships/hyperlink" Target="ftp://ftp.aw.com/cseng/authors/tan" TargetMode="External"/><Relationship Id="rId4" Type="http://schemas.openxmlformats.org/officeDocument/2006/relationships/hyperlink" Target="http://wwwusers.cs.umn.edu/~kumar/dmbo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694786" y="2745564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MACHINE INTELLIGENCE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N MEHALA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4114940" y="4764735"/>
            <a:ext cx="4608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Department of </a:t>
            </a:r>
            <a:r>
              <a:rPr lang="en-US" sz="2400" dirty="0" smtClean="0"/>
              <a:t>Computer Science and 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48168" y="43568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mehala@pes.edu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N MEHALA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3579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</a:t>
            </a:r>
            <a:r>
              <a:rPr lang="en-US" sz="2400" dirty="0" smtClean="0"/>
              <a:t>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106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Agenda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0730" y="2576980"/>
            <a:ext cx="666205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K-Means Clustering 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77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7" y="2945840"/>
            <a:ext cx="6819900" cy="657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32" y="3980039"/>
            <a:ext cx="65627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4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1" y="2421263"/>
            <a:ext cx="6819900" cy="657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11" y="4560926"/>
            <a:ext cx="6753225" cy="5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7520" y="1366366"/>
            <a:ext cx="338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Initialization Step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5401" y="1986588"/>
            <a:ext cx="338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a. Input Objects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105" y="3282330"/>
            <a:ext cx="338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b. Input K Value: Let K=3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437" y="3895419"/>
            <a:ext cx="638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c. Randomly choose K Cluster </a:t>
            </a:r>
            <a:r>
              <a:rPr lang="en-US" sz="2400" b="1" dirty="0" err="1" smtClean="0">
                <a:solidFill>
                  <a:srgbClr val="C00000"/>
                </a:solidFill>
              </a:rPr>
              <a:t>Centriod</a:t>
            </a:r>
            <a:r>
              <a:rPr lang="en-US" sz="2400" b="1" dirty="0" smtClean="0">
                <a:solidFill>
                  <a:srgbClr val="C00000"/>
                </a:solidFill>
              </a:rPr>
              <a:t> Objects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7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7520" y="1366366"/>
            <a:ext cx="394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ASSIGNMENT STEP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" y="2261042"/>
            <a:ext cx="7410450" cy="2633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45" y="4211329"/>
            <a:ext cx="7029450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5" y="3339791"/>
            <a:ext cx="6753225" cy="1743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77" y="1945567"/>
            <a:ext cx="6962775" cy="313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03" y="2261041"/>
            <a:ext cx="6991350" cy="3264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710" y="2138362"/>
            <a:ext cx="7200900" cy="3557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37" y="2147887"/>
            <a:ext cx="7058025" cy="33777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93" y="1833562"/>
            <a:ext cx="7248525" cy="31908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900" y="2042002"/>
            <a:ext cx="6667500" cy="282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900" y="2317206"/>
            <a:ext cx="6807384" cy="2586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332" y="2125353"/>
            <a:ext cx="7179370" cy="30323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333" y="2136148"/>
            <a:ext cx="6960294" cy="31049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570" y="2091223"/>
            <a:ext cx="6858000" cy="28404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452" y="2219292"/>
            <a:ext cx="7075432" cy="2667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14" y="1905371"/>
            <a:ext cx="7010400" cy="29631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570" y="1838796"/>
            <a:ext cx="7245314" cy="30297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0" y="1805840"/>
            <a:ext cx="7559907" cy="2771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499164" y="1329305"/>
            <a:ext cx="3872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ASSIGNMENT STEP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45592" y="1266088"/>
            <a:ext cx="4038600" cy="6192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24017" y="1255956"/>
            <a:ext cx="3333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9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80106" y="1306281"/>
            <a:ext cx="1056067" cy="4719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4" name="Flowchart: Data 13"/>
          <p:cNvSpPr/>
          <p:nvPr/>
        </p:nvSpPr>
        <p:spPr>
          <a:xfrm>
            <a:off x="1778208" y="2021868"/>
            <a:ext cx="2459864" cy="582082"/>
          </a:xfrm>
          <a:prstGeom prst="flowChartInputOutp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Initialization </a:t>
            </a:r>
            <a:r>
              <a:rPr lang="en-US" b="1" dirty="0"/>
              <a:t>Step</a:t>
            </a:r>
          </a:p>
          <a:p>
            <a:pPr algn="ctr"/>
            <a:endParaRPr lang="en-US" dirty="0"/>
          </a:p>
        </p:txBody>
      </p: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3008139" y="1778273"/>
            <a:ext cx="1" cy="24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78208" y="2858414"/>
            <a:ext cx="2459863" cy="6958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Assignment Step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4" idx="4"/>
            <a:endCxn id="2" idx="0"/>
          </p:cNvCxnSpPr>
          <p:nvPr/>
        </p:nvCxnSpPr>
        <p:spPr>
          <a:xfrm>
            <a:off x="3008140" y="2603950"/>
            <a:ext cx="0" cy="25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82398" y="3832067"/>
            <a:ext cx="2459863" cy="6958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Update Step</a:t>
            </a:r>
            <a:endParaRPr lang="en-US" b="1" dirty="0"/>
          </a:p>
        </p:txBody>
      </p: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3008140" y="3554298"/>
            <a:ext cx="0" cy="27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/>
          <p:cNvSpPr/>
          <p:nvPr/>
        </p:nvSpPr>
        <p:spPr>
          <a:xfrm>
            <a:off x="1855295" y="4700210"/>
            <a:ext cx="2305688" cy="1376351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Any Changes in the Centroids ?</a:t>
            </a:r>
            <a:endParaRPr lang="en-US" sz="1600" dirty="0"/>
          </a:p>
        </p:txBody>
      </p:sp>
      <p:cxnSp>
        <p:nvCxnSpPr>
          <p:cNvPr id="12" name="Straight Connector 11"/>
          <p:cNvCxnSpPr>
            <a:stCxn id="10" idx="3"/>
          </p:cNvCxnSpPr>
          <p:nvPr/>
        </p:nvCxnSpPr>
        <p:spPr>
          <a:xfrm flipV="1">
            <a:off x="4160983" y="5368165"/>
            <a:ext cx="630694" cy="20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791677" y="2743201"/>
            <a:ext cx="77089" cy="2645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008139" y="2743200"/>
            <a:ext cx="1860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08912" y="5022761"/>
            <a:ext cx="56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475480" y="6315668"/>
            <a:ext cx="1056067" cy="4719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29279" y="6002583"/>
            <a:ext cx="56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02274" y="4480447"/>
            <a:ext cx="1" cy="24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02274" y="6063057"/>
            <a:ext cx="1" cy="24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3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Visualizing K-Means algorithm with D3.js - TECH-NI Blog - Mozilla Firefox 2020-07-03 14-26-57">
            <a:hlinkClick r:id="" action="ppaction://media"/>
          </p:cNvPr>
          <p:cNvPicPr preferRelativeResize="0"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569" t="11711" r="23569" b="11711"/>
          <a:stretch/>
        </p:blipFill>
        <p:spPr>
          <a:xfrm>
            <a:off x="457200" y="1513220"/>
            <a:ext cx="7733855" cy="49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kumimoji="1" lang="en-US" sz="2400" dirty="0" smtClean="0">
                <a:hlinkClick r:id="rId3"/>
              </a:rPr>
              <a:t>http</a:t>
            </a:r>
            <a:r>
              <a:rPr kumimoji="1" lang="en-US" sz="2400" dirty="0">
                <a:hlinkClick r:id="rId3"/>
              </a:rPr>
              <a:t>://www2.ift.ulaval.ca/~</a:t>
            </a:r>
            <a:r>
              <a:rPr kumimoji="1" lang="en-US" sz="2400" dirty="0" smtClean="0">
                <a:hlinkClick r:id="rId3"/>
              </a:rPr>
              <a:t>chaib/IFT-4102-7025/public_html/Fichiers/Machine_Learning_in_Action.pdf</a:t>
            </a:r>
            <a:endParaRPr kumimoji="1" lang="en-US" sz="2400" dirty="0" smtClean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lang="en-US" sz="2400" dirty="0">
                <a:hlinkClick r:id="rId4"/>
              </a:rPr>
              <a:t>http://wwwusers.cs.umn.edu/~kumar/dmbook/</a:t>
            </a:r>
            <a:r>
              <a:rPr lang="en-US" sz="2400" dirty="0"/>
              <a:t>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lang="en-US" sz="2400" dirty="0">
                <a:hlinkClick r:id="rId5"/>
              </a:rPr>
              <a:t>ftp://ftp.aw.com/cseng/authors/tan</a:t>
            </a:r>
            <a:endParaRPr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kumimoji="1" lang="en-US" sz="2400" dirty="0">
                <a:hlinkClick r:id="rId6"/>
              </a:rPr>
              <a:t>http://web.ccsu.edu/datamining/resources.html</a:t>
            </a:r>
            <a:endParaRPr kumimoji="1" lang="en-US" sz="2400" dirty="0"/>
          </a:p>
          <a:p>
            <a:pPr marL="0" indent="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buNone/>
              <a:defRPr/>
            </a:pPr>
            <a:endParaRPr kumimoji="1" lang="en-US" sz="2400" dirty="0" smtClean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endParaRPr kumimoji="1"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endParaRPr kumimoji="1"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E5AA98F8770640BD118009C1F290C9" ma:contentTypeVersion="3" ma:contentTypeDescription="Create a new document." ma:contentTypeScope="" ma:versionID="da2595571a56f6a7b4b73b0249c17f92">
  <xsd:schema xmlns:xsd="http://www.w3.org/2001/XMLSchema" xmlns:xs="http://www.w3.org/2001/XMLSchema" xmlns:p="http://schemas.microsoft.com/office/2006/metadata/properties" xmlns:ns2="ff9c1de0-9162-4dca-a67d-0018a8076cd2" targetNamespace="http://schemas.microsoft.com/office/2006/metadata/properties" ma:root="true" ma:fieldsID="767a0cbc573b3b1d391a92a0f6629191" ns2:_="">
    <xsd:import namespace="ff9c1de0-9162-4dca-a67d-0018a8076c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c1de0-9162-4dca-a67d-0018a8076c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272027-73DB-46F3-AF94-DB2282B83257}"/>
</file>

<file path=customXml/itemProps2.xml><?xml version="1.0" encoding="utf-8"?>
<ds:datastoreItem xmlns:ds="http://schemas.openxmlformats.org/officeDocument/2006/customXml" ds:itemID="{B6BD4BF3-C7B0-4AB9-98EA-18C8792D2655}"/>
</file>

<file path=customXml/itemProps3.xml><?xml version="1.0" encoding="utf-8"?>
<ds:datastoreItem xmlns:ds="http://schemas.openxmlformats.org/officeDocument/2006/customXml" ds:itemID="{6B9D940B-C39F-4681-95F3-D932DD6F2195}"/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124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Windows User</cp:lastModifiedBy>
  <cp:revision>127</cp:revision>
  <dcterms:created xsi:type="dcterms:W3CDTF">2020-06-03T14:19:11Z</dcterms:created>
  <dcterms:modified xsi:type="dcterms:W3CDTF">2020-08-03T06:49:01Z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0x010100A9E5AA98F8770640BD118009C1F290C9</vt:lpwstr>
  </property>
</Properties>
</file>